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Roboto Condensed" panose="020B0604020202020204" charset="0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76" d="100"/>
          <a:sy n="76" d="100"/>
        </p:scale>
        <p:origin x="1704" y="7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C0A38DE-7E13-4312-9AFA-866AA71C4C95}"/>
              </a:ext>
            </a:extLst>
          </p:cNvPr>
          <p:cNvSpPr txBox="1"/>
          <p:nvPr/>
        </p:nvSpPr>
        <p:spPr>
          <a:xfrm>
            <a:off x="609220" y="1448327"/>
            <a:ext cx="5803900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Уважаемые налогоплательщики!</a:t>
            </a:r>
            <a:endParaRPr lang="ru-RU" sz="1400" spc="-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30848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09220" y="1936309"/>
            <a:ext cx="5692123" cy="221599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Федеральная налоговая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служба проводит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День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открытых дверей </a:t>
            </a:r>
            <a:endParaRPr lang="ru-RU" sz="1400" dirty="0" smtClean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 введении института Единого налогового счета»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для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налогоплательщиков!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 декабря 2022 года (</a:t>
            </a:r>
            <a:r>
              <a:rPr lang="ru-RU" sz="2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четверг</a:t>
            </a:r>
            <a:r>
              <a:rPr lang="ru-RU" sz="2000" b="1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Мероприятие пройдет во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налоговых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инспекциях </a:t>
            </a:r>
          </a:p>
          <a:p>
            <a:pPr algn="ctr"/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ФНС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России (кроме специализированных).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ru-RU" sz="13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76801" y="1280592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C1B04E-C3D3-43F4-89B9-B3306C420831}"/>
              </a:ext>
            </a:extLst>
          </p:cNvPr>
          <p:cNvSpPr txBox="1"/>
          <p:nvPr/>
        </p:nvSpPr>
        <p:spPr>
          <a:xfrm>
            <a:off x="638826" y="4531411"/>
            <a:ext cx="558034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рамках Дня открытых дверей все желающие смогут узнать:</a:t>
            </a:r>
            <a:endParaRPr lang="ru-RU" sz="14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665108" y="656039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rPr>
              <a:t>День открытых дверей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220" y="5148695"/>
            <a:ext cx="5798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что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такое Единый налоговый счет и какие у него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преимущества;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какие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изменения ожидают с 1 января 2023 года всех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налогоплательщиков;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изменятся порядок и сроки уплаты обязательных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будут учитываться и распределяться обязательные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как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будет осуществляться формирование единого сальдо расчетов по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налогам.</a:t>
            </a:r>
            <a:endParaRPr lang="ru-RU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220" y="7355130"/>
            <a:ext cx="580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Специалисты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подробно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расскажут обо всех преимуществах Единого налогового счета и других новшествах администрирования налогоплательщиков в 2023 году, а также ответят на другие вопросы </a:t>
            </a:r>
            <a:r>
              <a:rPr lang="ru-RU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по </a:t>
            </a:r>
            <a:r>
              <a:rPr lang="ru-RU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данной теме.</a:t>
            </a:r>
          </a:p>
        </p:txBody>
      </p:sp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163522</TotalTime>
  <Words>141</Words>
  <Application>Microsoft Office PowerPoint</Application>
  <PresentationFormat>Лист A4 (210x297 мм)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Roboto Condensed</vt:lpstr>
      <vt:lpstr>Roboto</vt:lpstr>
      <vt:lpstr>Calibri</vt:lpstr>
      <vt:lpstr>Wingdings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Бухгалтер</cp:lastModifiedBy>
  <cp:revision>1899</cp:revision>
  <cp:lastPrinted>2022-03-21T08:32:16Z</cp:lastPrinted>
  <dcterms:created xsi:type="dcterms:W3CDTF">2014-10-08T23:03:32Z</dcterms:created>
  <dcterms:modified xsi:type="dcterms:W3CDTF">2022-12-13T07:33:16Z</dcterms:modified>
</cp:coreProperties>
</file>